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consolata"/>
      <p:regular r:id="rId15"/>
    </p:embeddedFont>
    <p:embeddedFont>
      <p:font typeface="Inconsolata"/>
      <p:regular r:id="rId16"/>
    </p:embeddedFont>
    <p:embeddedFont>
      <p:font typeface="Fira Sans"/>
      <p:regular r:id="rId17"/>
    </p:embeddedFont>
    <p:embeddedFont>
      <p:font typeface="Fira Sans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553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My MLSA Internship: Full-Stack Development Journey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presentation showcases my internship experience at MLSA. During this internship, I gained hands-on experience in full-stack web development, including database technologies, React.js, Node.js, and building two projects: a Todo List App and a Calculator App.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424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43163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407110"/>
            <a:ext cx="221372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Fira Sans Bold" pitchFamily="34" charset="0"/>
                <a:ea typeface="Fira Sans Bold" pitchFamily="34" charset="-122"/>
                <a:cs typeface="Fira Sans Bold" pitchFamily="34" charset="-120"/>
              </a:rPr>
              <a:t>by Naman Bansal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70315"/>
            <a:ext cx="73706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Introduction: Naman Bansal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1925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My name is Naman Bansal, a student in the CSE branch at KIET Group of Institution. I completed my internship at MLSA.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600212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43940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CSE Branch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4884420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 am a student in the Computer Science and Engineering branch.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3600212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28421" y="4394002"/>
            <a:ext cx="3117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Roll No: 2200290100106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10228421" y="4884420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My roll number is 2200290100106.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6280190" y="59503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895" y="537329"/>
            <a:ext cx="7776210" cy="1221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Diving into React.js Fundamentals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965478" y="2051447"/>
            <a:ext cx="22860" cy="5643563"/>
          </a:xfrm>
          <a:prstGeom prst="roundRect">
            <a:avLst>
              <a:gd name="adj" fmla="val 128220"/>
            </a:avLst>
          </a:prstGeom>
          <a:solidFill>
            <a:srgbClr val="5C4E69"/>
          </a:solidFill>
          <a:ln/>
        </p:spPr>
      </p:sp>
      <p:sp>
        <p:nvSpPr>
          <p:cNvPr id="5" name="Shape 2"/>
          <p:cNvSpPr/>
          <p:nvPr/>
        </p:nvSpPr>
        <p:spPr>
          <a:xfrm>
            <a:off x="1173837" y="2479596"/>
            <a:ext cx="683895" cy="22860"/>
          </a:xfrm>
          <a:prstGeom prst="roundRect">
            <a:avLst>
              <a:gd name="adj" fmla="val 128220"/>
            </a:avLst>
          </a:prstGeom>
          <a:solidFill>
            <a:srgbClr val="5C4E69"/>
          </a:solidFill>
          <a:ln/>
        </p:spPr>
      </p:sp>
      <p:sp>
        <p:nvSpPr>
          <p:cNvPr id="6" name="Shape 3"/>
          <p:cNvSpPr/>
          <p:nvPr/>
        </p:nvSpPr>
        <p:spPr>
          <a:xfrm>
            <a:off x="757118" y="2271236"/>
            <a:ext cx="439579" cy="439579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7" name="Text 4"/>
          <p:cNvSpPr/>
          <p:nvPr/>
        </p:nvSpPr>
        <p:spPr>
          <a:xfrm>
            <a:off x="903565" y="2344460"/>
            <a:ext cx="146566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051566" y="2246828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Components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51566" y="2669381"/>
            <a:ext cx="6408539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 learned about React.js components, which are reusable building blocks for UI elements. They encapsulate functionality and state, making it easier to create complex user interfaces.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73837" y="4425910"/>
            <a:ext cx="683895" cy="22860"/>
          </a:xfrm>
          <a:prstGeom prst="roundRect">
            <a:avLst>
              <a:gd name="adj" fmla="val 128220"/>
            </a:avLst>
          </a:prstGeom>
          <a:solidFill>
            <a:srgbClr val="5C4E69"/>
          </a:solidFill>
          <a:ln/>
        </p:spPr>
      </p:sp>
      <p:sp>
        <p:nvSpPr>
          <p:cNvPr id="11" name="Shape 8"/>
          <p:cNvSpPr/>
          <p:nvPr/>
        </p:nvSpPr>
        <p:spPr>
          <a:xfrm>
            <a:off x="757118" y="4217551"/>
            <a:ext cx="439579" cy="439579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2" name="Text 9"/>
          <p:cNvSpPr/>
          <p:nvPr/>
        </p:nvSpPr>
        <p:spPr>
          <a:xfrm>
            <a:off x="903565" y="4290774"/>
            <a:ext cx="146566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051566" y="4193143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JSX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51566" y="4615696"/>
            <a:ext cx="6408539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 gained experience with JSX, a syntax extension for JavaScript that allows writing HTML-like structures within JavaScript code, making it easier to build dynamic user interfaces.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73837" y="6372225"/>
            <a:ext cx="683895" cy="22860"/>
          </a:xfrm>
          <a:prstGeom prst="roundRect">
            <a:avLst>
              <a:gd name="adj" fmla="val 128220"/>
            </a:avLst>
          </a:prstGeom>
          <a:solidFill>
            <a:srgbClr val="5C4E69"/>
          </a:solidFill>
          <a:ln/>
        </p:spPr>
      </p:sp>
      <p:sp>
        <p:nvSpPr>
          <p:cNvPr id="16" name="Shape 13"/>
          <p:cNvSpPr/>
          <p:nvPr/>
        </p:nvSpPr>
        <p:spPr>
          <a:xfrm>
            <a:off x="757118" y="6163866"/>
            <a:ext cx="439579" cy="439579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</p:sp>
      <p:sp>
        <p:nvSpPr>
          <p:cNvPr id="17" name="Text 14"/>
          <p:cNvSpPr/>
          <p:nvPr/>
        </p:nvSpPr>
        <p:spPr>
          <a:xfrm>
            <a:off x="903565" y="6237089"/>
            <a:ext cx="146566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051566" y="6139458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State Management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51566" y="6562011"/>
            <a:ext cx="6408539" cy="937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 learned about state management in React.js, including using the useState hook to manage component state and the useEffect hook for handling side effects.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127569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Mastering Node.js and Server-side Development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Node.js Fundamentals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 learned about Node.js, a JavaScript runtime environment that allows you to build server-side applications using JavaScript.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Express.js Framework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 explored the Express.js framework, a popular and lightweight framework for building Node.js applications, enabling me to create web servers and APIs with ease.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9754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HTTP and RESTful APIs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 gained an understanding of HTTP protocols and RESTful API design principles, allowing me to create web services that can be accessed by other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330" y="577691"/>
            <a:ext cx="7673340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Designing a Todo List App in React.js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30" y="2205990"/>
            <a:ext cx="1050488" cy="18829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00858" y="2416016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User Interface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100858" y="2870240"/>
            <a:ext cx="6307812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 designed a user-friendly interface with input fields for adding new tasks, a list to display existing tasks, and checkboxes for marking tasks as complete.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" y="4088963"/>
            <a:ext cx="1050488" cy="16806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00858" y="4298990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Functionality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100858" y="4753213"/>
            <a:ext cx="6307812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app allows users to add, delete, and update tasks, as well as mark them as completed or incomplete.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" y="5769650"/>
            <a:ext cx="1050488" cy="18829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00858" y="5979676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State Management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100858" y="6433899"/>
            <a:ext cx="6307812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 used React.js state management techniques to handle task data, ensuring that changes made to the app's state are reflected in the user interface.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86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330" y="577691"/>
            <a:ext cx="7673340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Developing a Calculator App in React.js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5330" y="2205990"/>
            <a:ext cx="7673340" cy="5454968"/>
          </a:xfrm>
          <a:prstGeom prst="roundRect">
            <a:avLst>
              <a:gd name="adj" fmla="val 57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2950" y="2213610"/>
            <a:ext cx="7658100" cy="6034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52976" y="2347198"/>
            <a:ext cx="3405187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Functionality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85836" y="2347198"/>
            <a:ext cx="3405187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Description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2950" y="2817019"/>
            <a:ext cx="7658100" cy="16121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52976" y="2950607"/>
            <a:ext cx="3405187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Basic Operations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785836" y="2950607"/>
            <a:ext cx="3405187" cy="1344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calculator app supports basic arithmetic operations: addition, subtraction, multiplication, and division.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42950" y="4429125"/>
            <a:ext cx="7658100" cy="161210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52976" y="4562713"/>
            <a:ext cx="3405187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Advanced Functions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785836" y="4562713"/>
            <a:ext cx="3405187" cy="1344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app also includes functions like square root, percentage, and memory operations, enhancing its capabilities.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42950" y="6041231"/>
            <a:ext cx="7658100" cy="161210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52976" y="6174819"/>
            <a:ext cx="3405187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 Interface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4785836" y="6174819"/>
            <a:ext cx="3405187" cy="1344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app features a user-friendly interface with clear buttons and a display that provides real-time feedback on calculations.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68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Takeaways and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84596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43355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711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Problem-Solving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201829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internship honed my problem-solving skills, as I encountered and resolved various challenges in coding and debugging applications.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84596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433550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711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Self Growth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201829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Internship helped me to build my knowledge and to give confidence in the project building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Continuous Learning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187202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experience has instilled in me a commitment to continuous learning, staying updated on the latest technologies and trends in the field of web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329" y="569833"/>
            <a:ext cx="6993612" cy="647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              Thanking You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9704" y="1631990"/>
            <a:ext cx="6030992" cy="60309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2024-10-29T14:50:30Z</dcterms:created>
  <dcterms:modified xsi:type="dcterms:W3CDTF">2024-10-29T14:50:30Z</dcterms:modified>
</cp:coreProperties>
</file>